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7" r:id="rId1"/>
  </p:sldMasterIdLst>
  <p:notesMasterIdLst>
    <p:notesMasterId r:id="rId3"/>
  </p:notesMasterIdLst>
  <p:sldIdLst>
    <p:sldId id="304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0000FF"/>
    <a:srgbClr val="9BD666"/>
    <a:srgbClr val="CC0099"/>
    <a:srgbClr val="006600"/>
    <a:srgbClr val="6699FF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49" autoAdjust="0"/>
    <p:restoredTop sz="95942" autoAdjust="0"/>
  </p:normalViewPr>
  <p:slideViewPr>
    <p:cSldViewPr>
      <p:cViewPr varScale="1">
        <p:scale>
          <a:sx n="88" d="100"/>
          <a:sy n="8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0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542814-C637-450B-A8C3-F3617DBD1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222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7A338-FA38-42F9-B660-B949D54DF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29449-335A-4A78-BBE2-CEC245CA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3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3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DFC95-A48F-4E23-925E-0D2178FEE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C08E-16BF-4D8C-87DB-516E8D83C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EA7E7-D34B-4E42-AB7C-144EE0486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46F63-5AF9-40B6-8D82-1048EF0F9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CA45C-9752-47E1-A79A-ECBAD889F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6FBFB-A5FA-4851-8360-BC631C6C0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334C5-E264-4454-A71A-E2A700063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1ECD9-5DD7-444E-9306-ECDE5D308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1051-245B-4F85-A48F-3B03FB7AB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0C79F-DEFC-402B-BCAD-54F8F4C95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 advTm="60000">
    <p:wheel spokes="8"/>
    <p:sndAc>
      <p:stSnd>
        <p:snd r:embed="rId1" name="hammer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5120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04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0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B08B5D-D496-427F-9D24-95888C54C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</p:sldLayoutIdLst>
  <p:transition advClick="0" advTm="60000">
    <p:wheel spokes="8"/>
    <p:sndAc>
      <p:stSnd>
        <p:snd r:embed="rId14" name="hammer.wav" builtIn="1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rp.e-mongolia.mn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382000" cy="4419600"/>
          </a:xfrm>
        </p:spPr>
        <p:txBody>
          <a:bodyPr/>
          <a:lstStyle/>
          <a:p>
            <a:r>
              <a:rPr lang="en-US" sz="1500" b="1" dirty="0" smtClean="0">
                <a:solidFill>
                  <a:srgbClr val="FFFF00"/>
                </a:solidFill>
              </a:rPr>
              <a:t>      </a:t>
            </a:r>
            <a:r>
              <a:rPr lang="mn-MN" sz="1500" b="1" dirty="0" smtClean="0">
                <a:solidFill>
                  <a:srgbClr val="FFFF00"/>
                </a:solidFill>
              </a:rPr>
              <a:t>Иргэд </a:t>
            </a:r>
            <a:r>
              <a:rPr lang="en-US" sz="1500" b="1" dirty="0" err="1" smtClean="0">
                <a:solidFill>
                  <a:srgbClr val="FFFF00"/>
                </a:solidFill>
              </a:rPr>
              <a:t>төрийн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байгууллага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албан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тушаалтанд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хандаж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өргөдөл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гомдол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гаргах</a:t>
            </a:r>
            <a:r>
              <a:rPr lang="mn-MN" sz="1500" b="1" dirty="0" smtClean="0">
                <a:solidFill>
                  <a:srgbClr val="FFFF00"/>
                </a:solidFill>
              </a:rPr>
              <a:t>даа холбогдох хууль тогтоомжид заагдсан дараах шаардлага, бүрдлийг хангасан байна. Үүнд</a:t>
            </a:r>
            <a:r>
              <a:rPr lang="mn-MN" sz="1500" b="1" dirty="0" smtClean="0">
                <a:solidFill>
                  <a:srgbClr val="FFFF00"/>
                </a:solidFill>
              </a:rPr>
              <a:t>:</a:t>
            </a:r>
            <a:r>
              <a:rPr lang="mn-MN" sz="1500" b="1" dirty="0" smtClean="0">
                <a:solidFill>
                  <a:srgbClr val="FFFF00"/>
                </a:solidFill>
              </a:rPr>
              <a:t> </a:t>
            </a:r>
            <a:endParaRPr lang="en-US" sz="1500" b="1" dirty="0" smtClean="0">
              <a:solidFill>
                <a:srgbClr val="FFFF00"/>
              </a:solidFill>
            </a:endParaRPr>
          </a:p>
          <a:p>
            <a:r>
              <a:rPr lang="en-US" sz="1500" b="1" dirty="0" smtClean="0">
                <a:solidFill>
                  <a:srgbClr val="FFFF00"/>
                </a:solidFill>
              </a:rPr>
              <a:t>     </a:t>
            </a:r>
            <a:r>
              <a:rPr lang="mn-MN" sz="1500" b="1" dirty="0" smtClean="0">
                <a:solidFill>
                  <a:srgbClr val="FFFF00"/>
                </a:solidFill>
              </a:rPr>
              <a:t>1</a:t>
            </a:r>
            <a:r>
              <a:rPr lang="mn-MN" sz="1500" b="1" dirty="0" smtClean="0">
                <a:solidFill>
                  <a:srgbClr val="FFFF00"/>
                </a:solidFill>
              </a:rPr>
              <a:t>.  Ямар байгууллага, албан тушаалтанд хандаж, ямар асуудлаар өргөдөл гомдолд гаргаж байгаагаа тодорхой харуулах,</a:t>
            </a:r>
            <a:endParaRPr lang="en-US" sz="1500" b="1" dirty="0" smtClean="0">
              <a:solidFill>
                <a:srgbClr val="FFFF00"/>
              </a:solidFill>
            </a:endParaRPr>
          </a:p>
          <a:p>
            <a:r>
              <a:rPr lang="en-US" sz="1500" b="1" dirty="0" smtClean="0">
                <a:solidFill>
                  <a:srgbClr val="FFFF00"/>
                </a:solidFill>
              </a:rPr>
              <a:t>     </a:t>
            </a:r>
            <a:r>
              <a:rPr lang="mn-MN" sz="1500" b="1" dirty="0" smtClean="0">
                <a:solidFill>
                  <a:srgbClr val="FFFF00"/>
                </a:solidFill>
              </a:rPr>
              <a:t>2</a:t>
            </a:r>
            <a:r>
              <a:rPr lang="mn-MN" sz="1500" b="1" dirty="0" smtClean="0">
                <a:solidFill>
                  <a:srgbClr val="FFFF00"/>
                </a:solidFill>
              </a:rPr>
              <a:t>.  Өргөдөл гаргагчийн </a:t>
            </a:r>
            <a:r>
              <a:rPr lang="en-US" sz="1500" b="1" dirty="0" err="1" smtClean="0">
                <a:solidFill>
                  <a:srgbClr val="FFFF00"/>
                </a:solidFill>
              </a:rPr>
              <a:t>овог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нэр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mn-MN" sz="1500" b="1" dirty="0" smtClean="0">
                <a:solidFill>
                  <a:srgbClr val="FFFF00"/>
                </a:solidFill>
              </a:rPr>
              <a:t>р</a:t>
            </a:r>
            <a:r>
              <a:rPr lang="en-US" sz="1500" b="1" dirty="0" err="1" smtClean="0">
                <a:solidFill>
                  <a:srgbClr val="FFFF00"/>
                </a:solidFill>
              </a:rPr>
              <a:t>егистрийн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дугаар</a:t>
            </a:r>
            <a:r>
              <a:rPr lang="mn-MN" sz="1500" b="1" dirty="0" smtClean="0">
                <a:solidFill>
                  <a:srgbClr val="FFFF00"/>
                </a:solidFill>
              </a:rPr>
              <a:t>, </a:t>
            </a:r>
            <a:endParaRPr lang="en-US" sz="1500" b="1" dirty="0" smtClean="0">
              <a:solidFill>
                <a:srgbClr val="FFFF00"/>
              </a:solidFill>
            </a:endParaRPr>
          </a:p>
          <a:p>
            <a:r>
              <a:rPr lang="en-US" sz="1500" b="1" dirty="0" smtClean="0">
                <a:solidFill>
                  <a:srgbClr val="FFFF00"/>
                </a:solidFill>
              </a:rPr>
              <a:t>     </a:t>
            </a:r>
            <a:r>
              <a:rPr lang="mn-MN" sz="1500" b="1" dirty="0" smtClean="0">
                <a:solidFill>
                  <a:srgbClr val="FFFF00"/>
                </a:solidFill>
              </a:rPr>
              <a:t>3</a:t>
            </a:r>
            <a:r>
              <a:rPr lang="mn-MN" sz="1500" b="1" dirty="0" smtClean="0">
                <a:solidFill>
                  <a:srgbClr val="FFFF00"/>
                </a:solidFill>
              </a:rPr>
              <a:t>.  Өргөдөл гаргах үед байнга болон түр оршин суугаа хаяг, эргэж холбогдох цахим хаяг, утасны дугаар, </a:t>
            </a:r>
            <a:endParaRPr lang="en-US" sz="1500" b="1" dirty="0" smtClean="0">
              <a:solidFill>
                <a:srgbClr val="FFFF00"/>
              </a:solidFill>
            </a:endParaRPr>
          </a:p>
          <a:p>
            <a:r>
              <a:rPr lang="en-US" sz="1500" b="1" dirty="0" smtClean="0">
                <a:solidFill>
                  <a:srgbClr val="FFFF00"/>
                </a:solidFill>
              </a:rPr>
              <a:t>     </a:t>
            </a:r>
            <a:r>
              <a:rPr lang="mn-MN" sz="1500" b="1" dirty="0" smtClean="0">
                <a:solidFill>
                  <a:srgbClr val="FFFF00"/>
                </a:solidFill>
              </a:rPr>
              <a:t>4</a:t>
            </a:r>
            <a:r>
              <a:rPr lang="mn-MN" sz="1500" b="1" dirty="0" smtClean="0">
                <a:solidFill>
                  <a:srgbClr val="FFFF00"/>
                </a:solidFill>
              </a:rPr>
              <a:t>. </a:t>
            </a:r>
            <a:r>
              <a:rPr lang="en-US" sz="1500" b="1" dirty="0" err="1" smtClean="0">
                <a:solidFill>
                  <a:srgbClr val="FFFF00"/>
                </a:solidFill>
              </a:rPr>
              <a:t>Эрүүгийн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хэрэг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хянан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шийдвэрлэх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тухай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хууль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Иргэний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хэрэг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шүүхэд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хянан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шийдвэрлэх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тухай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хууль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Зөрчил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шалган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шийдвэрлэх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тухай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mn-MN" sz="1500" b="1" dirty="0" smtClean="0">
                <a:solidFill>
                  <a:srgbClr val="FFFF00"/>
                </a:solidFill>
              </a:rPr>
              <a:t>болон т</a:t>
            </a:r>
            <a:r>
              <a:rPr lang="en-US" sz="1500" b="1" dirty="0" err="1" smtClean="0">
                <a:solidFill>
                  <a:srgbClr val="FFFF00"/>
                </a:solidFill>
              </a:rPr>
              <a:t>өрийн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хяналт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шалгалтын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тухай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хуульд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заасан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асуудлаар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en-US" sz="1500" b="1" dirty="0" err="1" smtClean="0">
                <a:solidFill>
                  <a:srgbClr val="FFFF00"/>
                </a:solidFill>
              </a:rPr>
              <a:t>гарга</a:t>
            </a:r>
            <a:r>
              <a:rPr lang="mn-MN" sz="1500" b="1" dirty="0" smtClean="0">
                <a:solidFill>
                  <a:srgbClr val="FFFF00"/>
                </a:solidFill>
              </a:rPr>
              <a:t>х </a:t>
            </a:r>
            <a:r>
              <a:rPr lang="en-US" sz="1500" b="1" dirty="0" err="1" smtClean="0">
                <a:solidFill>
                  <a:srgbClr val="FFFF00"/>
                </a:solidFill>
              </a:rPr>
              <a:t>өргөдөл</a:t>
            </a:r>
            <a:r>
              <a:rPr lang="en-US" sz="1500" b="1" dirty="0" smtClean="0">
                <a:solidFill>
                  <a:srgbClr val="FFFF00"/>
                </a:solidFill>
              </a:rPr>
              <a:t>, </a:t>
            </a:r>
            <a:r>
              <a:rPr lang="en-US" sz="1500" b="1" dirty="0" err="1" smtClean="0">
                <a:solidFill>
                  <a:srgbClr val="FFFF00"/>
                </a:solidFill>
              </a:rPr>
              <a:t>гомдлыг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mn-MN" sz="1500" b="1" dirty="0" smtClean="0">
                <a:solidFill>
                  <a:srgbClr val="FFFF00"/>
                </a:solidFill>
              </a:rPr>
              <a:t>тухайн байгууллага, албан тушаалтанд гаргана.</a:t>
            </a:r>
            <a:endParaRPr lang="en-US" sz="1500" b="1" dirty="0" smtClean="0">
              <a:solidFill>
                <a:srgbClr val="FFFF00"/>
              </a:solidFill>
            </a:endParaRPr>
          </a:p>
          <a:p>
            <a:r>
              <a:rPr lang="en-US" sz="1500" b="1" dirty="0" smtClean="0">
                <a:solidFill>
                  <a:srgbClr val="FFFF00"/>
                </a:solidFill>
              </a:rPr>
              <a:t> </a:t>
            </a:r>
          </a:p>
          <a:p>
            <a:r>
              <a:rPr lang="en-US" sz="1500" b="1" dirty="0" smtClean="0">
                <a:solidFill>
                  <a:srgbClr val="FFFF00"/>
                </a:solidFill>
              </a:rPr>
              <a:t>      </a:t>
            </a:r>
            <a:r>
              <a:rPr lang="mn-MN" sz="1500" b="1" dirty="0" smtClean="0">
                <a:solidFill>
                  <a:srgbClr val="FFFF00"/>
                </a:solidFill>
              </a:rPr>
              <a:t>Иргэдээс </a:t>
            </a:r>
            <a:r>
              <a:rPr lang="mn-MN" sz="1500" b="1" dirty="0" smtClean="0">
                <a:solidFill>
                  <a:srgbClr val="FFFF00"/>
                </a:solidFill>
              </a:rPr>
              <a:t>гаргаж байгаа өргөдөл, гомдол нь “</a:t>
            </a:r>
            <a:r>
              <a:rPr lang="en-US" sz="1500" b="1" dirty="0" err="1" smtClean="0">
                <a:solidFill>
                  <a:srgbClr val="FFFF00"/>
                </a:solidFill>
                <a:hlinkClick r:id="rId3"/>
              </a:rPr>
              <a:t>erp.e-mongolia</a:t>
            </a:r>
            <a:r>
              <a:rPr lang="mn-MN" sz="1500" b="1" dirty="0" smtClean="0">
                <a:solidFill>
                  <a:srgbClr val="FFFF00"/>
                </a:solidFill>
              </a:rPr>
              <a:t>” цахим хаягт бүртгэгддэг болсон тул өргөдөл гаргагч нь овог нэрээ бүтэн үгээр, р</a:t>
            </a:r>
            <a:r>
              <a:rPr lang="en-US" sz="1500" b="1" dirty="0" err="1" smtClean="0">
                <a:solidFill>
                  <a:srgbClr val="FFFF00"/>
                </a:solidFill>
              </a:rPr>
              <a:t>егистрийн</a:t>
            </a:r>
            <a:r>
              <a:rPr lang="en-US" sz="1500" b="1" dirty="0" smtClean="0">
                <a:solidFill>
                  <a:srgbClr val="FFFF00"/>
                </a:solidFill>
              </a:rPr>
              <a:t> </a:t>
            </a:r>
            <a:r>
              <a:rPr lang="mn-MN" sz="1500" b="1" dirty="0" smtClean="0">
                <a:solidFill>
                  <a:srgbClr val="FFFF00"/>
                </a:solidFill>
              </a:rPr>
              <a:t>болон утасны дугаар, оршин суугаа аймаг, хот, сум, баг, амьдарч байгаа хаяг, эргэж холбогдох  </a:t>
            </a:r>
            <a:r>
              <a:rPr lang="en-US" sz="1500" b="1" dirty="0" smtClean="0">
                <a:solidFill>
                  <a:srgbClr val="FFFF00"/>
                </a:solidFill>
              </a:rPr>
              <a:t>“mail</a:t>
            </a:r>
            <a:r>
              <a:rPr lang="mn-MN" sz="1500" b="1" dirty="0" smtClean="0">
                <a:solidFill>
                  <a:srgbClr val="FFFF00"/>
                </a:solidFill>
              </a:rPr>
              <a:t>” хаягаа тодорхой бичсэн байх шаардлагатай. Хэрэв эдгээр зүйлсийн аль нэг дутуу бол цахим систем автоматаар хүлээн авдаггүй болохыг анхаарна уу.</a:t>
            </a:r>
            <a:endParaRPr lang="en-US" sz="1500" b="1" dirty="0">
              <a:solidFill>
                <a:srgbClr val="FFFF00"/>
              </a:solidFill>
            </a:endParaRPr>
          </a:p>
        </p:txBody>
      </p:sp>
      <p:sp>
        <p:nvSpPr>
          <p:cNvPr id="17" name="Round Same Side Corner Rectangle 16"/>
          <p:cNvSpPr/>
          <p:nvPr/>
        </p:nvSpPr>
        <p:spPr>
          <a:xfrm rot="10800000">
            <a:off x="0" y="0"/>
            <a:ext cx="9144000" cy="1219200"/>
          </a:xfrm>
          <a:prstGeom prst="round2SameRect">
            <a:avLst/>
          </a:prstGeom>
          <a:ln>
            <a:solidFill>
              <a:srgbClr val="FFC000"/>
            </a:solidFill>
          </a:ln>
        </p:spPr>
        <p:style>
          <a:lnRef idx="0">
            <a:schemeClr val="accent1"/>
          </a:lnRef>
          <a:fillRef idx="1002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342" name="Picture 8" descr="D:\my\Zurag-c\Zurag\logo copy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304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4" descr="logo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152400"/>
            <a:ext cx="609600" cy="1012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1066800" y="0"/>
            <a:ext cx="6858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1700" b="1" i="1" kern="0" dirty="0">
                <a:latin typeface="Courier New Mo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fr-FR" sz="1700" b="1" i="1" kern="0" dirty="0">
              <a:latin typeface="Courier New Mon" pitchFamily="18" charset="0"/>
              <a:cs typeface="Times New Roman" pitchFamily="18" charset="0"/>
            </a:endParaRPr>
          </a:p>
        </p:txBody>
      </p:sp>
      <p:sp>
        <p:nvSpPr>
          <p:cNvPr id="24" name="Round Same Side Corner Rectangle 23"/>
          <p:cNvSpPr/>
          <p:nvPr/>
        </p:nvSpPr>
        <p:spPr>
          <a:xfrm rot="10800000">
            <a:off x="0" y="6248400"/>
            <a:ext cx="9144000" cy="609600"/>
          </a:xfrm>
          <a:prstGeom prst="round2SameRect">
            <a:avLst>
              <a:gd name="adj1" fmla="val 0"/>
              <a:gd name="adj2" fmla="val 50000"/>
            </a:avLst>
          </a:prstGeom>
          <a:ln w="12700">
            <a:solidFill>
              <a:srgbClr val="FFFFFF"/>
            </a:solidFill>
          </a:ln>
        </p:spPr>
        <p:style>
          <a:lnRef idx="1">
            <a:schemeClr val="accent6"/>
          </a:lnRef>
          <a:fillRef idx="1003">
            <a:schemeClr val="lt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cap="all" dirty="0">
                <a:cs typeface="Times New Roman" pitchFamily="18" charset="0"/>
              </a:rPr>
              <a:t> </a:t>
            </a:r>
            <a:r>
              <a:rPr lang="mn-MN" b="1" cap="all" dirty="0">
                <a:cs typeface="Times New Roman" pitchFamily="18" charset="0"/>
              </a:rPr>
              <a:t>Т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Text Placeholder 9"/>
          <p:cNvSpPr txBox="1">
            <a:spLocks/>
          </p:cNvSpPr>
          <p:nvPr/>
        </p:nvSpPr>
        <p:spPr bwMode="auto">
          <a:xfrm>
            <a:off x="1295400" y="6248400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mn-MN" sz="3600" b="1" dirty="0" smtClean="0">
                <a:solidFill>
                  <a:schemeClr val="bg1"/>
                </a:solidFill>
              </a:rPr>
              <a:t>Лавлах утас: 7052-1111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219200" y="0"/>
            <a:ext cx="6858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lang="fr-FR" sz="1700" b="1" i="1" kern="0" dirty="0">
                <a:solidFill>
                  <a:srgbClr val="FFFF00"/>
                </a:solidFill>
                <a:latin typeface="Courier New Mo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endParaRPr lang="fr-FR" sz="1700" b="1" i="1" kern="0" dirty="0">
              <a:solidFill>
                <a:srgbClr val="FFFF00"/>
              </a:solidFill>
              <a:latin typeface="Courier New Mon" pitchFamily="18" charset="0"/>
              <a:cs typeface="Times New Roman" pitchFamily="18" charset="0"/>
            </a:endParaRPr>
          </a:p>
          <a:p>
            <a:pPr algn="ctr"/>
            <a:r>
              <a:rPr lang="en-US" sz="2100" b="1" cap="all" dirty="0" err="1" smtClean="0">
                <a:solidFill>
                  <a:srgbClr val="FFFF00"/>
                </a:solidFill>
              </a:rPr>
              <a:t>иргэдээс</a:t>
            </a:r>
            <a:r>
              <a:rPr lang="en-US" sz="2100" b="1" cap="all" dirty="0" smtClean="0">
                <a:solidFill>
                  <a:srgbClr val="FFFF00"/>
                </a:solidFill>
              </a:rPr>
              <a:t>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төрийн</a:t>
            </a:r>
            <a:r>
              <a:rPr lang="en-US" sz="2100" b="1" cap="all" dirty="0" smtClean="0">
                <a:solidFill>
                  <a:srgbClr val="FFFF00"/>
                </a:solidFill>
              </a:rPr>
              <a:t> 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байгууллага</a:t>
            </a:r>
            <a:r>
              <a:rPr lang="en-US" sz="2100" b="1" cap="all" dirty="0" smtClean="0">
                <a:solidFill>
                  <a:srgbClr val="FFFF00"/>
                </a:solidFill>
              </a:rPr>
              <a:t>, 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албан</a:t>
            </a:r>
            <a:r>
              <a:rPr lang="en-US" sz="2100" b="1" cap="all" dirty="0" smtClean="0">
                <a:solidFill>
                  <a:srgbClr val="FFFF00"/>
                </a:solidFill>
              </a:rPr>
              <a:t>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тушаалтанд</a:t>
            </a:r>
            <a:r>
              <a:rPr lang="en-US" sz="2100" b="1" cap="all" dirty="0" smtClean="0">
                <a:solidFill>
                  <a:srgbClr val="FFFF00"/>
                </a:solidFill>
              </a:rPr>
              <a:t> 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хандаж</a:t>
            </a:r>
            <a:r>
              <a:rPr lang="en-US" sz="2100" b="1" cap="all" dirty="0" smtClean="0">
                <a:solidFill>
                  <a:srgbClr val="FFFF00"/>
                </a:solidFill>
              </a:rPr>
              <a:t>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өргөдөл</a:t>
            </a:r>
            <a:r>
              <a:rPr lang="en-US" sz="2100" b="1" cap="all" dirty="0" smtClean="0">
                <a:solidFill>
                  <a:srgbClr val="FFFF00"/>
                </a:solidFill>
              </a:rPr>
              <a:t>,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гомдол</a:t>
            </a:r>
            <a:endParaRPr lang="en-US" sz="2100" b="1" cap="all" dirty="0" smtClean="0">
              <a:solidFill>
                <a:srgbClr val="FFFF00"/>
              </a:solidFill>
            </a:endParaRPr>
          </a:p>
          <a:p>
            <a:pPr algn="ctr"/>
            <a:r>
              <a:rPr lang="en-US" sz="2100" b="1" cap="all" dirty="0" smtClean="0">
                <a:solidFill>
                  <a:srgbClr val="FFFF00"/>
                </a:solidFill>
              </a:rPr>
              <a:t> </a:t>
            </a:r>
            <a:r>
              <a:rPr lang="en-US" sz="2100" b="1" cap="all" dirty="0" err="1" smtClean="0">
                <a:solidFill>
                  <a:srgbClr val="FFFF00"/>
                </a:solidFill>
              </a:rPr>
              <a:t>гаргах</a:t>
            </a:r>
            <a:r>
              <a:rPr lang="mn-MN" sz="2100" b="1" cap="all" dirty="0" smtClean="0">
                <a:solidFill>
                  <a:srgbClr val="FFFF00"/>
                </a:solidFill>
              </a:rPr>
              <a:t>ад  анхаарах зүйлс</a:t>
            </a:r>
            <a:endParaRPr lang="en-US" sz="21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60000">
    <p:wheel spokes="8"/>
    <p:sndAc>
      <p:stSnd>
        <p:snd r:embed="rId2" name="hammer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3487</TotalTime>
  <Words>49</Words>
  <Application>Microsoft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Soaring</vt:lpstr>
      <vt:lpstr>Slide 1</vt:lpstr>
    </vt:vector>
  </TitlesOfParts>
  <Company>Cabinet Secretariat of the Government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ßÀÌ ÁÎËÎÍ ÀÉÌÀÃ, ÍÈÉÑËÝËÈÉÍ ÇÀÑÀÃ ÄÀÐÃÛÍ ¯ÉË  ÀÆÈËËÀÃÀÀÍÄ ÕßÍÀËÒ ØÈÍÆÈËÃÝÝ ÕÈÉÕ, ¯Ð Ä¯ÍÃ ¯ÍÝËÝÕ ÆÓÐÀÌ</dc:title>
  <dc:creator>Munkhbat</dc:creator>
  <cp:lastModifiedBy>tseren</cp:lastModifiedBy>
  <cp:revision>196</cp:revision>
  <dcterms:created xsi:type="dcterms:W3CDTF">2006-10-05T09:38:02Z</dcterms:created>
  <dcterms:modified xsi:type="dcterms:W3CDTF">2021-11-24T03:57:58Z</dcterms:modified>
</cp:coreProperties>
</file>